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1824" r:id="rId3"/>
    <p:sldId id="257" r:id="rId4"/>
    <p:sldId id="1845" r:id="rId5"/>
    <p:sldId id="1846" r:id="rId6"/>
    <p:sldId id="1826" r:id="rId7"/>
    <p:sldId id="1827" r:id="rId8"/>
    <p:sldId id="1828" r:id="rId9"/>
    <p:sldId id="1848" r:id="rId10"/>
    <p:sldId id="1847" r:id="rId11"/>
    <p:sldId id="587" r:id="rId12"/>
    <p:sldId id="1849" r:id="rId13"/>
    <p:sldId id="588" r:id="rId14"/>
    <p:sldId id="589" r:id="rId15"/>
    <p:sldId id="590" r:id="rId16"/>
    <p:sldId id="591" r:id="rId17"/>
    <p:sldId id="592" r:id="rId18"/>
    <p:sldId id="593" r:id="rId19"/>
    <p:sldId id="594" r:id="rId20"/>
    <p:sldId id="595" r:id="rId21"/>
    <p:sldId id="597" r:id="rId22"/>
    <p:sldId id="598" r:id="rId23"/>
    <p:sldId id="599" r:id="rId24"/>
    <p:sldId id="601" r:id="rId25"/>
    <p:sldId id="602" r:id="rId26"/>
    <p:sldId id="1829" r:id="rId27"/>
    <p:sldId id="1830" r:id="rId28"/>
    <p:sldId id="1839" r:id="rId29"/>
    <p:sldId id="1840" r:id="rId30"/>
    <p:sldId id="1832" r:id="rId31"/>
    <p:sldId id="1841" r:id="rId32"/>
    <p:sldId id="1842" r:id="rId33"/>
    <p:sldId id="1843" r:id="rId34"/>
    <p:sldId id="184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33"/>
    <p:restoredTop sz="87640"/>
  </p:normalViewPr>
  <p:slideViewPr>
    <p:cSldViewPr snapToGrid="0" snapToObjects="1">
      <p:cViewPr varScale="1">
        <p:scale>
          <a:sx n="64" d="100"/>
          <a:sy n="64" d="100"/>
        </p:scale>
        <p:origin x="200" y="1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22</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26</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27</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774269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30</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71415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11</a:t>
            </a:fld>
            <a:endParaRPr lang="en-US"/>
          </a:p>
        </p:txBody>
      </p:sp>
    </p:spTree>
    <p:extLst>
      <p:ext uri="{BB962C8B-B14F-4D97-AF65-F5344CB8AC3E}">
        <p14:creationId xmlns:p14="http://schemas.microsoft.com/office/powerpoint/2010/main" val="285054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3966300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11/4/20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3.xml"/><Relationship Id="rId7" Type="http://schemas.openxmlformats.org/officeDocument/2006/relationships/image" Target="../media/image1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6.xml"/><Relationship Id="rId7" Type="http://schemas.openxmlformats.org/officeDocument/2006/relationships/image" Target="../media/image1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tags" Target="../tags/tag9.xml"/><Relationship Id="rId21" Type="http://schemas.openxmlformats.org/officeDocument/2006/relationships/image" Target="../media/image33.png"/><Relationship Id="rId7" Type="http://schemas.openxmlformats.org/officeDocument/2006/relationships/tags" Target="../tags/tag13.xml"/><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tags" Target="../tags/tag8.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notesSlide" Target="../notesSlides/notesSlide9.xml"/><Relationship Id="rId5" Type="http://schemas.openxmlformats.org/officeDocument/2006/relationships/tags" Target="../tags/tag11.xml"/><Relationship Id="rId15" Type="http://schemas.openxmlformats.org/officeDocument/2006/relationships/image" Target="../media/image27.png"/><Relationship Id="rId10" Type="http://schemas.openxmlformats.org/officeDocument/2006/relationships/slideLayout" Target="../slideLayouts/slideLayout2.xml"/><Relationship Id="rId19" Type="http://schemas.openxmlformats.org/officeDocument/2006/relationships/image" Target="../media/image31.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38.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3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6.png"/><Relationship Id="rId5" Type="http://schemas.openxmlformats.org/officeDocument/2006/relationships/tags" Target="../tags/tag20.xml"/><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tags" Target="../tags/tag19.xml"/><Relationship Id="rId9" Type="http://schemas.openxmlformats.org/officeDocument/2006/relationships/image" Target="../media/image34.png"/><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25.xml"/><Relationship Id="rId7" Type="http://schemas.openxmlformats.org/officeDocument/2006/relationships/image" Target="../media/image41.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40.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5.png"/><Relationship Id="rId5" Type="http://schemas.openxmlformats.org/officeDocument/2006/relationships/oleObject" Target="../embeddings/oleObject2.bin"/><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tags" Target="../tags/tag29.xml"/><Relationship Id="rId7" Type="http://schemas.openxmlformats.org/officeDocument/2006/relationships/notesSlide" Target="../notesSlides/notesSlide12.xml"/><Relationship Id="rId12" Type="http://schemas.openxmlformats.org/officeDocument/2006/relationships/image" Target="../media/image5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2.xml"/><Relationship Id="rId11" Type="http://schemas.openxmlformats.org/officeDocument/2006/relationships/image" Target="../media/image51.png"/><Relationship Id="rId5" Type="http://schemas.openxmlformats.org/officeDocument/2006/relationships/tags" Target="../tags/tag31.xml"/><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tags" Target="../tags/tag30.xml"/><Relationship Id="rId9" Type="http://schemas.openxmlformats.org/officeDocument/2006/relationships/image" Target="../media/image49.png"/><Relationship Id="rId1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58.png"/><Relationship Id="rId18" Type="http://schemas.openxmlformats.org/officeDocument/2006/relationships/image" Target="../media/image59.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57.png"/><Relationship Id="rId17" Type="http://schemas.openxmlformats.org/officeDocument/2006/relationships/image" Target="../media/image39.png"/><Relationship Id="rId2" Type="http://schemas.openxmlformats.org/officeDocument/2006/relationships/tags" Target="../tags/tag33.xml"/><Relationship Id="rId16" Type="http://schemas.openxmlformats.org/officeDocument/2006/relationships/image" Target="../media/image22.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56.png"/><Relationship Id="rId5" Type="http://schemas.openxmlformats.org/officeDocument/2006/relationships/tags" Target="../tags/tag36.xml"/><Relationship Id="rId15" Type="http://schemas.openxmlformats.org/officeDocument/2006/relationships/image" Target="../media/image38.png"/><Relationship Id="rId10" Type="http://schemas.openxmlformats.org/officeDocument/2006/relationships/notesSlide" Target="../notesSlides/notesSlide13.xml"/><Relationship Id="rId4" Type="http://schemas.openxmlformats.org/officeDocument/2006/relationships/tags" Target="../tags/tag35.xml"/><Relationship Id="rId9" Type="http://schemas.openxmlformats.org/officeDocument/2006/relationships/slideLayout" Target="../slideLayouts/slideLayout2.xml"/><Relationship Id="rId1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2.xml"/><Relationship Id="rId7" Type="http://schemas.openxmlformats.org/officeDocument/2006/relationships/image" Target="../media/image6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Layout" Target="../slideLayouts/slideLayout2.xml"/><Relationship Id="rId11" Type="http://schemas.openxmlformats.org/officeDocument/2006/relationships/image" Target="../media/image64.png"/><Relationship Id="rId5" Type="http://schemas.openxmlformats.org/officeDocument/2006/relationships/tags" Target="../tags/tag44.xml"/><Relationship Id="rId10" Type="http://schemas.openxmlformats.org/officeDocument/2006/relationships/image" Target="../media/image63.png"/><Relationship Id="rId4" Type="http://schemas.openxmlformats.org/officeDocument/2006/relationships/tags" Target="../tags/tag43.xml"/><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47.xml"/><Relationship Id="rId7" Type="http://schemas.openxmlformats.org/officeDocument/2006/relationships/image" Target="../media/image6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65.png"/><Relationship Id="rId5" Type="http://schemas.openxmlformats.org/officeDocument/2006/relationships/slideLayout" Target="../slideLayouts/slideLayout2.xml"/><Relationship Id="rId4" Type="http://schemas.openxmlformats.org/officeDocument/2006/relationships/tags" Target="../tags/tag48.xml"/><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2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4.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mc:Choice xmlns:a14="http://schemas.microsoft.com/office/drawing/2010/main"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m:t>
                            </m:r>
                            <m:r>
                              <a:rPr lang="en-US" sz="2400" i="1">
                                <a:latin typeface="Cambria Math" panose="02040503050406030204" pitchFamily="18" charset="0"/>
                              </a:rPr>
                              <m:t>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1028"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1029"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1030"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942236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67184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2"/>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2496</TotalTime>
  <Words>3956</Words>
  <Application>Microsoft Macintosh PowerPoint</Application>
  <PresentationFormat>Widescreen</PresentationFormat>
  <Paragraphs>419</Paragraphs>
  <Slides>34</Slides>
  <Notes>21</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5" baseType="lpstr">
      <vt:lpstr>Arial</vt:lpstr>
      <vt:lpstr>Calibri</vt:lpstr>
      <vt:lpstr>Cambria</vt:lpstr>
      <vt:lpstr>Cambria Math</vt:lpstr>
      <vt:lpstr>Courier New</vt:lpstr>
      <vt:lpstr>Open Sans</vt:lpstr>
      <vt:lpstr>Open Sans SemiBold</vt:lpstr>
      <vt:lpstr>Times New Roman</vt:lpstr>
      <vt:lpstr>Wingdings</vt:lpstr>
      <vt:lpstr>Office Theme</vt:lpstr>
      <vt:lpstr>Photo Editor Photo</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Perceptrons for decision making</vt:lpstr>
      <vt:lpstr>Weights, bias and dot products</vt:lpstr>
      <vt:lpstr>Activation Functions</vt:lpstr>
      <vt:lpstr>Activation Functions</vt:lpstr>
      <vt:lpstr>Logical functions</vt:lpstr>
      <vt:lpstr>The XOR problem</vt:lpstr>
      <vt:lpstr>The XOR Problem</vt:lpstr>
      <vt:lpstr>The XOR Solution</vt:lpstr>
      <vt:lpstr>The XOR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17</cp:revision>
  <dcterms:created xsi:type="dcterms:W3CDTF">2020-11-04T17:32:52Z</dcterms:created>
  <dcterms:modified xsi:type="dcterms:W3CDTF">2020-11-06T12:20:14Z</dcterms:modified>
</cp:coreProperties>
</file>